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0"/>
  </p:notesMasterIdLst>
  <p:sldIdLst>
    <p:sldId id="287" r:id="rId2"/>
    <p:sldId id="286" r:id="rId3"/>
    <p:sldId id="257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2" r:id="rId26"/>
    <p:sldId id="283" r:id="rId27"/>
    <p:sldId id="284" r:id="rId28"/>
    <p:sldId id="27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0000"/>
    <a:srgbClr val="79269A"/>
    <a:srgbClr val="006600"/>
    <a:srgbClr val="FF0066"/>
    <a:srgbClr val="660066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8" autoAdjust="0"/>
    <p:restoredTop sz="93825" autoAdjust="0"/>
  </p:normalViewPr>
  <p:slideViewPr>
    <p:cSldViewPr snapToGrid="0">
      <p:cViewPr varScale="1">
        <p:scale>
          <a:sx n="64" d="100"/>
          <a:sy n="64" d="100"/>
        </p:scale>
        <p:origin x="10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B2F3B-F6D8-4609-BF5B-E962261D1882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10D6B-422E-433D-AC05-C35ED3C3B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2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10D6B-422E-433D-AC05-C35ED3C3B9C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5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1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161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7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456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3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4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2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0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2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3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7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588CE-07EB-48D3-9CA7-125CC6ED3C88}" type="datetimeFigureOut">
              <a:rPr lang="en-US" smtClean="0"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D59B13-3F86-4AF5-BFE0-ECF28E94B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4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7E9547-9E85-2888-62F6-B056BF3EB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024"/>
            <a:ext cx="12192001" cy="695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4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305" y="269823"/>
            <a:ext cx="7170921" cy="887466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4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-884419" y="1314450"/>
            <a:ext cx="12411856" cy="4711596"/>
          </a:xfrm>
        </p:spPr>
        <p:txBody>
          <a:bodyPr>
            <a:noAutofit/>
          </a:bodyPr>
          <a:lstStyle/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زینب کریمی زاده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 بهداشت عمومی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b="1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مراقب سلامت مرکز بهداشت</a:t>
            </a: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آنیلا تقی زاده</a:t>
            </a:r>
          </a:p>
          <a:p>
            <a:pPr marL="3657600" lvl="8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3657600" lvl="8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رودباری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670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462" y="114301"/>
            <a:ext cx="7410764" cy="900112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6" y="1229193"/>
            <a:ext cx="9758988" cy="56288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فریبا مرادی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dirty="0">
                <a:cs typeface="B Nazanin" panose="00000400000000000000" pitchFamily="2" charset="-78"/>
              </a:rPr>
              <a:t>ر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کارشناسی ارشد مهندسی شیمی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مدیر فرآیند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نهال میرزاوند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فلاحی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665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7403" y="114300"/>
            <a:ext cx="7320823" cy="1014413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43014"/>
            <a:ext cx="9801851" cy="496291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پریسا عظیمی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ومیزان تحصیلات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روانشناسی عمومی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کارمند شهرداری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بهنام حیدریان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فلاحی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3BB4F-A73C-9438-19A2-8887D0E26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45" y="359762"/>
            <a:ext cx="1601860" cy="217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2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7561" y="100013"/>
            <a:ext cx="7560665" cy="1000125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43014"/>
            <a:ext cx="9687551" cy="496291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رضوان شهبازی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دیپلم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محمد شایان حیدریان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 </a:t>
            </a: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فلاحی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351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7483" y="100013"/>
            <a:ext cx="5636302" cy="942975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 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169232"/>
            <a:ext cx="9773276" cy="520158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نسیم آزادی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حسابداری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رستا جعفری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فلاحی                    </a:t>
            </a:r>
          </a:p>
          <a:p>
            <a:pPr marL="0" indent="0" algn="r">
              <a:buNone/>
            </a:pP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98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2570" y="224852"/>
            <a:ext cx="6056027" cy="1003874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28726"/>
            <a:ext cx="9730415" cy="527700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مهرنوش حسن زاده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dirty="0">
                <a:cs typeface="B Nazanin" panose="00000400000000000000" pitchFamily="2" charset="-78"/>
              </a:rPr>
              <a:t>ر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شته و میزان تحصیلات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کاردانی بانکداری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یزدان بحرینی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15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2630" y="269823"/>
            <a:ext cx="5756222" cy="758877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4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171576"/>
            <a:ext cx="9773276" cy="501936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پروانه محمدی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dirty="0">
                <a:cs typeface="B Nazanin" panose="00000400000000000000" pitchFamily="2" charset="-78"/>
              </a:rPr>
              <a:t>ر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شته و میزان تحصیلات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کاردانی برق مخابرات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آزاد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آسمین شهبازی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EFCA5-6CD0-FA2B-3B92-5BD016012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91" y="613086"/>
            <a:ext cx="1325865" cy="20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2630" y="299803"/>
            <a:ext cx="5456419" cy="900347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43025"/>
            <a:ext cx="9787564" cy="493785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مرجان عسکری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حسابداری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سپنتا پارسی کیا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061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59764"/>
            <a:ext cx="4407108" cy="883249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16505" y="1533682"/>
            <a:ext cx="9758989" cy="532431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طاهره تیموری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حسابداری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دلنیا متین پور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990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2374" y="269823"/>
            <a:ext cx="5110086" cy="830315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214438"/>
            <a:ext cx="9773276" cy="4576761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آرمیتا حسین پور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دیپلم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دایان آزاد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225DE0-BDB9-6E4F-4CF5-1551F6BDFD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550069"/>
            <a:ext cx="1574593" cy="233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0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909" y="907256"/>
            <a:ext cx="10373193" cy="5043488"/>
          </a:xfrm>
        </p:spPr>
        <p:txBody>
          <a:bodyPr>
            <a:normAutofit/>
          </a:bodyPr>
          <a:lstStyle/>
          <a:p>
            <a:pPr algn="ctr"/>
            <a:r>
              <a:rPr lang="fa-IR" sz="6000" b="1" dirty="0">
                <a:solidFill>
                  <a:srgbClr val="660066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معرفی داوطلبین کاندیدای انجمن</a:t>
            </a: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r>
              <a:rPr lang="fa-IR" sz="4400" b="1" dirty="0">
                <a:solidFill>
                  <a:srgbClr val="FF0066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کودکستان شکوفه های بندر</a:t>
            </a: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br>
              <a:rPr lang="fa-IR" sz="4400" b="1" dirty="0">
                <a:latin typeface="Arial" panose="020B0604020202020204" pitchFamily="34" charset="0"/>
                <a:cs typeface="B Nazanin" panose="00000400000000000000" pitchFamily="2" charset="-78"/>
              </a:rPr>
            </a:br>
            <a:r>
              <a:rPr lang="fa-IR" sz="4000" b="1" dirty="0">
                <a:solidFill>
                  <a:srgbClr val="0070C0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سال تحصیلی 1403-1402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889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2296" y="239844"/>
            <a:ext cx="4182255" cy="91440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1328738"/>
            <a:ext cx="10178947" cy="510204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زهرا منصوری جلیلیان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کارشناسی ارشد شیمی دارویی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دارم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امیرعباس کاکائی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149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2552" y="382249"/>
            <a:ext cx="5321508" cy="682053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85888"/>
            <a:ext cx="9716126" cy="508986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هدی هلالاتی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مهندسی نفت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آزاد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آوینا فرضی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دورقی 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077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7246" y="194872"/>
            <a:ext cx="4841823" cy="890978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428750"/>
            <a:ext cx="9730414" cy="457200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جهان فرحانی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کارشناسی زبان انگلیسی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بازنشسته بانک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مجتبی علوانی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دورقی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CCBB2-E169-9B6D-9345-6A9EA9B71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542925"/>
            <a:ext cx="1529622" cy="208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8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404733"/>
            <a:ext cx="10364451" cy="952579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357312"/>
            <a:ext cx="9687551" cy="489358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مهدی مردانی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dirty="0">
                <a:cs typeface="B Nazanin" panose="00000400000000000000" pitchFamily="2" charset="-78"/>
              </a:rPr>
              <a:t>ر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شته و میزان تحصیلات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الکترونیک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کارمند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نویان مردانی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دورقی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10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54833"/>
            <a:ext cx="10364451" cy="1330127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6" y="1385889"/>
            <a:ext cx="9673262" cy="454342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فاطمه میاحی 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2060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دیپلم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2060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 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2060"/>
                </a:solidFill>
                <a:cs typeface="B Nazanin" panose="00000400000000000000" pitchFamily="2" charset="-78"/>
              </a:rPr>
              <a:t>شغل :</a:t>
            </a:r>
            <a:r>
              <a:rPr lang="fa-IR" sz="3600" b="1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آوا چعبی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دورقی   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926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344774"/>
            <a:ext cx="10364451" cy="683926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379095" y="1343026"/>
            <a:ext cx="9193655" cy="475773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زهرا فلاحی نوید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</a:t>
            </a:r>
            <a:r>
              <a:rPr lang="fa-IR" sz="3600" b="1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مهندسی صنایع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</a:t>
            </a:r>
            <a:endParaRPr lang="fa-IR" sz="3600" b="1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ال آی زارع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شیخ زاده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79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99803"/>
            <a:ext cx="10364451" cy="643172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43014"/>
            <a:ext cx="9673264" cy="505285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سارا امیری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لیسانس حسابداری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محمد مسیحا بهمنی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زهرا محمدی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EAF222-E937-D75B-4699-5341C573E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57" y="942975"/>
            <a:ext cx="1543987" cy="199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50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344773"/>
            <a:ext cx="10364451" cy="598201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00162"/>
            <a:ext cx="9630401" cy="471089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منار حسین زاده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کاردانی کامپیوتر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یسنا حسین زاده</a:t>
            </a:r>
          </a:p>
          <a:p>
            <a:pPr marL="0" indent="0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فرج پور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264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463" y="449705"/>
            <a:ext cx="10364451" cy="1093477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328739"/>
            <a:ext cx="9673264" cy="465772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C0000"/>
                </a:solidFill>
                <a:cs typeface="B Nazanin" panose="00000400000000000000" pitchFamily="2" charset="-78"/>
              </a:rPr>
              <a:t>مریم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پاکنیا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C0000"/>
                </a:solidFill>
                <a:cs typeface="B Nazanin" panose="00000400000000000000" pitchFamily="2" charset="-78"/>
              </a:rPr>
              <a:t>دیپلم</a:t>
            </a:r>
            <a:endParaRPr lang="fa-IR" sz="3600" dirty="0">
              <a:solidFill>
                <a:srgbClr val="CC0000"/>
              </a:solidFill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احسان گلیدی</a:t>
            </a:r>
          </a:p>
          <a:p>
            <a:pPr marL="0" indent="0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دورقی                   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7630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2354" y="185739"/>
            <a:ext cx="5396459" cy="1114424"/>
          </a:xfrm>
        </p:spPr>
        <p:txBody>
          <a:bodyPr>
            <a:normAutofit/>
          </a:bodyPr>
          <a:lstStyle/>
          <a:p>
            <a:pPr algn="ctr"/>
            <a:r>
              <a:rPr lang="fa-IR" sz="32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32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1588957"/>
            <a:ext cx="10853505" cy="4676931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معصومه یزدانی </a:t>
            </a:r>
            <a:endParaRPr lang="fa-IR" sz="32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</a:t>
            </a:r>
            <a:r>
              <a:rPr lang="fa-IR" sz="32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بیوشیمی و کاردانی زبان</a:t>
            </a:r>
            <a:endParaRPr lang="fa-IR" sz="32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</a:t>
            </a:r>
            <a:r>
              <a:rPr lang="fa-IR" sz="4000" b="1" dirty="0">
                <a:solidFill>
                  <a:srgbClr val="000066"/>
                </a:solidFill>
                <a:cs typeface="B Nazanin" panose="00000400000000000000" pitchFamily="2" charset="-78"/>
              </a:rPr>
              <a:t>ی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 عضویت در انجمن :</a:t>
            </a:r>
            <a:r>
              <a:rPr lang="fa-IR" sz="4000" b="1" dirty="0">
                <a:solidFill>
                  <a:srgbClr val="000066"/>
                </a:solidFill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2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</a:t>
            </a:r>
            <a:r>
              <a:rPr lang="fa-IR" sz="32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ویهان مهرعلی زاده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4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رضایی                 </a:t>
            </a:r>
            <a:endParaRPr lang="en-US" sz="24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9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2374" y="194872"/>
            <a:ext cx="4856814" cy="790966"/>
          </a:xfrm>
        </p:spPr>
        <p:txBody>
          <a:bodyPr>
            <a:noAutofit/>
          </a:bodyPr>
          <a:lstStyle/>
          <a:p>
            <a:pPr algn="ctr"/>
            <a:r>
              <a:rPr lang="fa-IR" sz="3200" b="1" dirty="0">
                <a:solidFill>
                  <a:srgbClr val="00B050"/>
                </a:solidFill>
                <a:cs typeface="B Nazanin" panose="00000400000000000000" pitchFamily="2" charset="-78"/>
              </a:rPr>
              <a:t>   « بنام خالق یزدان »   </a:t>
            </a:r>
            <a:endParaRPr lang="en-US" sz="32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-385764" y="1394084"/>
            <a:ext cx="11568426" cy="5696263"/>
          </a:xfrm>
        </p:spPr>
        <p:txBody>
          <a:bodyPr>
            <a:noAutofit/>
          </a:bodyPr>
          <a:lstStyle/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b="1" dirty="0">
                <a:solidFill>
                  <a:schemeClr val="bg2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آرزو سیاحی</a:t>
            </a:r>
            <a:endParaRPr lang="fa-IR" sz="3600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 زبان انگلیسی</a:t>
            </a:r>
            <a:endParaRPr lang="fa-IR" sz="3600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solidFill>
                  <a:srgbClr val="0070C0"/>
                </a:solidFill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آزاد</a:t>
            </a:r>
          </a:p>
          <a:p>
            <a:pPr marL="3657600" lvl="8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محمد هیراد زاهدی</a:t>
            </a:r>
          </a:p>
          <a:p>
            <a:pPr marL="3657600" lvl="8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3657600" lvl="8" indent="0">
              <a:buNone/>
            </a:pPr>
            <a:r>
              <a:rPr lang="fa-IR" sz="24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محمدی  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2492" y="314792"/>
            <a:ext cx="5531370" cy="856783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708879"/>
            <a:ext cx="10178947" cy="4527029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آذر صحرایی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کارشناس روانشناسی عمومی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مهرسام کرمی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شماخته                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4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384" y="307297"/>
            <a:ext cx="5291527" cy="878565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85888"/>
            <a:ext cx="9859001" cy="516481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سمیه فلاحی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کاردانی کامپیوتر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ابوالفضل فلاحی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شماخته     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448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7443" y="1"/>
            <a:ext cx="7380783" cy="1257299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257300"/>
            <a:ext cx="9758989" cy="5038569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مهدیه زلقی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مهراد چشم براه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شماخته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BD2D3-DCBF-8EC4-6FC5-A24D6E6CB1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26" y="562131"/>
            <a:ext cx="1658678" cy="229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5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7443" y="1"/>
            <a:ext cx="7380783" cy="1100137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8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414462"/>
            <a:ext cx="9658976" cy="486641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فاطمه شکوری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دیپلم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 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خانه دار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نوآموز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پارسا شکوری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شماخته           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545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2315" y="1"/>
            <a:ext cx="7185911" cy="1285874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>
                <a:solidFill>
                  <a:srgbClr val="00B050"/>
                </a:solidFill>
                <a:cs typeface="B Nazanin" panose="00000400000000000000" pitchFamily="2" charset="-78"/>
              </a:rPr>
              <a:t>« بنام خالق یزدان »</a:t>
            </a:r>
            <a:endParaRPr lang="en-US" sz="2400" b="1" dirty="0">
              <a:solidFill>
                <a:srgbClr val="00B05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285875"/>
            <a:ext cx="9687550" cy="494347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و نام خانوادگی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عاتقه دارمی زاده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رشته و میزان تحصیلات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لیسانس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پیشینه ی عضویت در انجمن :</a:t>
            </a:r>
            <a:r>
              <a:rPr lang="fa-IR" sz="3600" dirty="0">
                <a:cs typeface="B Nazanin" panose="00000400000000000000" pitchFamily="2" charset="-78"/>
              </a:rPr>
              <a:t>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ندارد</a:t>
            </a:r>
            <a:endParaRPr lang="fa-IR" sz="3600" dirty="0"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شغل : 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کارمند</a:t>
            </a:r>
          </a:p>
          <a:p>
            <a:pPr marL="0" indent="0" algn="r">
              <a:buNone/>
            </a:pPr>
            <a:r>
              <a:rPr lang="fa-IR" sz="3600" b="1" dirty="0">
                <a:solidFill>
                  <a:srgbClr val="000066"/>
                </a:solidFill>
                <a:cs typeface="B Nazanin" panose="00000400000000000000" pitchFamily="2" charset="-78"/>
              </a:rPr>
              <a:t>نام نو آموز :</a:t>
            </a:r>
            <a:r>
              <a:rPr lang="fa-IR" sz="3600" b="1" dirty="0">
                <a:solidFill>
                  <a:srgbClr val="C00000"/>
                </a:solidFill>
                <a:cs typeface="B Nazanin" panose="00000400000000000000" pitchFamily="2" charset="-78"/>
              </a:rPr>
              <a:t>نگار دریس</a:t>
            </a:r>
          </a:p>
          <a:p>
            <a:pPr marL="0" indent="0" algn="r">
              <a:buNone/>
            </a:pPr>
            <a:endParaRPr lang="fa-IR" sz="3600" b="1" dirty="0">
              <a:solidFill>
                <a:srgbClr val="C00000"/>
              </a:solidFill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solidFill>
                  <a:srgbClr val="79269A"/>
                </a:solidFill>
                <a:cs typeface="B Nazanin" panose="00000400000000000000" pitchFamily="2" charset="-78"/>
              </a:rPr>
              <a:t>کلاس خانم رودباری                           </a:t>
            </a:r>
            <a:endParaRPr lang="en-US" sz="2800" b="1" dirty="0">
              <a:solidFill>
                <a:srgbClr val="79269A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9F9FD-4744-17B6-265F-88A0CBF13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340962"/>
            <a:ext cx="1824739" cy="22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7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613</TotalTime>
  <Words>1034</Words>
  <Application>Microsoft Office PowerPoint</Application>
  <PresentationFormat>Widescreen</PresentationFormat>
  <Paragraphs>210</Paragraphs>
  <Slides>28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 3</vt:lpstr>
      <vt:lpstr>Wisp</vt:lpstr>
      <vt:lpstr>PowerPoint Presentation</vt:lpstr>
      <vt:lpstr>معرفی داوطلبین کاندیدای انجمن   کودکستان شکوفه های بندر    سال تحصیلی 1403-1402</vt:lpstr>
      <vt:lpstr>« بنام خالق یزدان »</vt:lpstr>
      <vt:lpstr>   « بنام خالق یزدان »   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 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  <vt:lpstr>« بنام خالق یزدان 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بسمه تعالی</dc:title>
  <dc:creator>mrb</dc:creator>
  <cp:lastModifiedBy>mahd</cp:lastModifiedBy>
  <cp:revision>37</cp:revision>
  <dcterms:created xsi:type="dcterms:W3CDTF">2023-12-07T10:48:01Z</dcterms:created>
  <dcterms:modified xsi:type="dcterms:W3CDTF">2023-12-25T13:05:33Z</dcterms:modified>
</cp:coreProperties>
</file>